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00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1E7EE-0CAC-4B87-A3BC-DF5D8B6502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C887CA-4B62-49CA-ADFD-576F48A60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4A801B-35E1-45B3-A5D3-9D574B99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631FCF-520A-4AC5-B591-EDB3DAD0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8FC839-BEF4-4B11-A49C-1A6DC7548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7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0A516-6B7F-4CA6-B03C-8274139EC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822AD09-1695-4EC4-8287-34DED7BB7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A4A9AA-98DC-42D0-BDBE-736B084B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24D2C6-B94F-4E0F-8802-23FF9D5F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0DEEF0-67DD-4DF9-8988-158D81276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95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79D15E3-ABD3-4D9C-80BB-6E3744E29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049D9F6-AE36-4425-974C-7BB6359589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82A890-5801-4D9A-8A26-216FB5B47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55585B-AF15-4267-9AAD-55A8F6BFB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2D8B2A-4B50-469B-B232-BCDCC0D90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9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B2C94F-B8DC-490A-A123-EDD3FBB32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566F9-D052-40B5-BBC1-F80E432F2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4A5362-F51E-4189-B50F-FB9C1C164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699AD8-526F-4153-B22E-13FA9279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BB3662-5865-46C4-AA72-17904874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12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5B2931-1F12-4365-9B07-602A553F3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0FB875-2C6E-4782-884A-C6EF1536E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844448-7BDD-40CF-B705-2D6C07FC0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485A3D-9AA7-4B48-A036-477DD9C1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6E4EFC-90F6-496F-877F-A4FFEA74B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12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EDC80-54CC-4C04-A082-F1502E313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AEEBC2-255B-4EAF-A310-3413C9BBEC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281057-6131-4058-8B5D-4DA2BF913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F66700-0E76-4E77-8C67-C4EF7CC0C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74F885-3238-4999-9D53-632E015E9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D5C51D-84AE-485C-A7CC-B133D9B9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90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BD1E1-575F-431C-94F5-B2D3C6C0E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8B36F4-8A4A-4546-99C0-933F26743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BA9B2F-22E7-46E6-95F8-002F43BB0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989DFC3-4E32-44AF-A4B0-17369FCE4D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D3D3CCC-8C58-4B0C-A0D0-2A2B273AA1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E4C70F0-5C94-4BD7-B615-5DFE5A0AB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FD5854C-FA2A-4B19-A66A-383F0A101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6EAC023-C6D1-4D14-A0F0-4DEB8F7D0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25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9E459-4D4E-48C4-9D04-8D27E318C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E64E1E0-C0C6-4370-BCD8-0CB1E9778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66BA7C-C554-4A76-A521-FB6A069D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C565FB-8F9D-457D-8112-28A31AD3A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4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FBEAEEE-58BF-4ADA-83CC-16B75257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4E4409-B791-43D9-8A9F-4646C5245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8C66A83-D673-4929-B156-9755F7327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37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CB64FB-3E52-451E-A508-5C57EC096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C08901-2A70-47A8-9DE0-78FC89D1D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25184F-C13B-4ECB-BC85-A77C6734F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578F66-F0F7-4495-BA48-FDAC2FC23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5E4CA8-A45D-46F4-8A25-CD78645E4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11F19B-EDD1-44B3-AEBD-5A04EFFE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314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5078D-96FE-4004-9C1F-B1595DB54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E8C7BE-C3CA-4139-B617-CFA2959756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07996F-7B86-4F85-9557-EF3375752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303AAB-6FDF-4BDF-A801-0233DC400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8EB9A5D-9DF4-4C75-A360-FCAA86D72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540A93-A9BC-418A-AEA9-360E21A65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94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87B4E4-D070-4AB6-B9FA-A493C56FE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CDC280-EDBB-45DB-8AB9-7106CBE7C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C26981-2A57-453F-9CA6-5D8C2F8AEB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B6CF9-9EE4-4256-BADF-744F8F35ABAE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05D421-10B4-4DEE-822B-6B8344631C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6DDE61-88C0-4D23-9508-3871FDE04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B6F28-41AB-44F1-A787-EFBEBFD48D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14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39462-0D6B-4E3D-AAF4-5A07F7E61C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CED284A-D033-43C3-BBA6-14F1F603E0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0C8E67-A197-47D9-B26B-593BF4FAF9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43000" y="517358"/>
            <a:ext cx="9906000" cy="582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09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477DD2-8116-4F90-808F-582520AC33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32547" y="681037"/>
            <a:ext cx="8590548" cy="528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8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4A453F-8FD6-4AF0-A0F2-AC63095E757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9411" y="681037"/>
            <a:ext cx="9384631" cy="519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78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EC7531-6CCE-4AC6-9FED-69ABC75FF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995DDF-6E11-4055-BDEC-30B4A1BC6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42D21A-3745-4483-A113-BD0BDD60E6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461294"/>
            <a:ext cx="10515600" cy="61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4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2024-04-17T16:13:41Z</dcterms:created>
  <dcterms:modified xsi:type="dcterms:W3CDTF">2024-04-17T16:15:26Z</dcterms:modified>
</cp:coreProperties>
</file>